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2250F-9D6E-496C-A23C-486504A41EF9}" v="27" dt="2023-02-16T15:50:56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haw, Jennifer A" userId="77bd6934-c322-42a3-8a87-268b43dabfd9" providerId="ADAL" clId="{63E2250F-9D6E-496C-A23C-486504A41EF9}"/>
    <pc:docChg chg="undo custSel addSld modSld sldOrd">
      <pc:chgData name="Bashaw, Jennifer A" userId="77bd6934-c322-42a3-8a87-268b43dabfd9" providerId="ADAL" clId="{63E2250F-9D6E-496C-A23C-486504A41EF9}" dt="2023-02-16T15:50:56.053" v="596" actId="20577"/>
      <pc:docMkLst>
        <pc:docMk/>
      </pc:docMkLst>
      <pc:sldChg chg="addSp delSp modSp mod">
        <pc:chgData name="Bashaw, Jennifer A" userId="77bd6934-c322-42a3-8a87-268b43dabfd9" providerId="ADAL" clId="{63E2250F-9D6E-496C-A23C-486504A41EF9}" dt="2023-02-16T15:50:41.207" v="584" actId="2711"/>
        <pc:sldMkLst>
          <pc:docMk/>
          <pc:sldMk cId="1434943330" sldId="256"/>
        </pc:sldMkLst>
        <pc:spChg chg="add mod">
          <ac:chgData name="Bashaw, Jennifer A" userId="77bd6934-c322-42a3-8a87-268b43dabfd9" providerId="ADAL" clId="{63E2250F-9D6E-496C-A23C-486504A41EF9}" dt="2023-02-16T15:50:41.207" v="584" actId="2711"/>
          <ac:spMkLst>
            <pc:docMk/>
            <pc:sldMk cId="1434943330" sldId="256"/>
            <ac:spMk id="3" creationId="{D4B9FAB2-1619-63A8-73CF-3DDB2A92797B}"/>
          </ac:spMkLst>
        </pc:spChg>
        <pc:spChg chg="add del">
          <ac:chgData name="Bashaw, Jennifer A" userId="77bd6934-c322-42a3-8a87-268b43dabfd9" providerId="ADAL" clId="{63E2250F-9D6E-496C-A23C-486504A41EF9}" dt="2023-02-16T15:35:18.323" v="470" actId="26606"/>
          <ac:spMkLst>
            <pc:docMk/>
            <pc:sldMk cId="1434943330" sldId="256"/>
            <ac:spMk id="11" creationId="{7BDAC5B6-20CE-447F-8BA1-F2274AC7AE5B}"/>
          </ac:spMkLst>
        </pc:spChg>
        <pc:spChg chg="add del">
          <ac:chgData name="Bashaw, Jennifer A" userId="77bd6934-c322-42a3-8a87-268b43dabfd9" providerId="ADAL" clId="{63E2250F-9D6E-496C-A23C-486504A41EF9}" dt="2023-02-16T15:35:18.323" v="470" actId="26606"/>
          <ac:spMkLst>
            <pc:docMk/>
            <pc:sldMk cId="1434943330" sldId="256"/>
            <ac:spMk id="13" creationId="{D1D22B31-BF8F-446B-9009-8A251FB177CB}"/>
          </ac:spMkLst>
        </pc:spChg>
        <pc:spChg chg="add del">
          <ac:chgData name="Bashaw, Jennifer A" userId="77bd6934-c322-42a3-8a87-268b43dabfd9" providerId="ADAL" clId="{63E2250F-9D6E-496C-A23C-486504A41EF9}" dt="2023-02-16T15:34:37.747" v="465" actId="26606"/>
          <ac:spMkLst>
            <pc:docMk/>
            <pc:sldMk cId="1434943330" sldId="256"/>
            <ac:spMk id="28" creationId="{D153EDB2-4AAD-43F4-AE78-4D326C813369}"/>
          </ac:spMkLst>
        </pc:spChg>
        <pc:spChg chg="add del">
          <ac:chgData name="Bashaw, Jennifer A" userId="77bd6934-c322-42a3-8a87-268b43dabfd9" providerId="ADAL" clId="{63E2250F-9D6E-496C-A23C-486504A41EF9}" dt="2023-02-16T15:34:43.272" v="467" actId="26606"/>
          <ac:spMkLst>
            <pc:docMk/>
            <pc:sldMk cId="1434943330" sldId="256"/>
            <ac:spMk id="33" creationId="{1500B4A4-B1F1-41EA-886A-B8A210DBCA3B}"/>
          </ac:spMkLst>
        </pc:spChg>
        <pc:spChg chg="add del">
          <ac:chgData name="Bashaw, Jennifer A" userId="77bd6934-c322-42a3-8a87-268b43dabfd9" providerId="ADAL" clId="{63E2250F-9D6E-496C-A23C-486504A41EF9}" dt="2023-02-16T15:34:43.272" v="467" actId="26606"/>
          <ac:spMkLst>
            <pc:docMk/>
            <pc:sldMk cId="1434943330" sldId="256"/>
            <ac:spMk id="34" creationId="{5E55A99C-0BDC-4DBE-8E40-9FA66F629FA1}"/>
          </ac:spMkLst>
        </pc:spChg>
        <pc:spChg chg="add del">
          <ac:chgData name="Bashaw, Jennifer A" userId="77bd6934-c322-42a3-8a87-268b43dabfd9" providerId="ADAL" clId="{63E2250F-9D6E-496C-A23C-486504A41EF9}" dt="2023-02-16T15:36:03.776" v="476" actId="26606"/>
          <ac:spMkLst>
            <pc:docMk/>
            <pc:sldMk cId="1434943330" sldId="256"/>
            <ac:spMk id="39" creationId="{5F879AC3-D4CE-493C-ADC7-06205677F4F8}"/>
          </ac:spMkLst>
        </pc:spChg>
        <pc:spChg chg="add del">
          <ac:chgData name="Bashaw, Jennifer A" userId="77bd6934-c322-42a3-8a87-268b43dabfd9" providerId="ADAL" clId="{63E2250F-9D6E-496C-A23C-486504A41EF9}" dt="2023-02-16T15:36:03.776" v="476" actId="26606"/>
          <ac:spMkLst>
            <pc:docMk/>
            <pc:sldMk cId="1434943330" sldId="256"/>
            <ac:spMk id="40" creationId="{736F0DFD-0954-464F-BF12-DD2E6F6E0380}"/>
          </ac:spMkLst>
        </pc:spChg>
        <pc:spChg chg="add del">
          <ac:chgData name="Bashaw, Jennifer A" userId="77bd6934-c322-42a3-8a87-268b43dabfd9" providerId="ADAL" clId="{63E2250F-9D6E-496C-A23C-486504A41EF9}" dt="2023-02-16T15:37:12.352" v="481" actId="26606"/>
          <ac:spMkLst>
            <pc:docMk/>
            <pc:sldMk cId="1434943330" sldId="256"/>
            <ac:spMk id="47" creationId="{DC4F5A5F-493F-49AE-89B6-D5AF5EBC8B0E}"/>
          </ac:spMkLst>
        </pc:spChg>
        <pc:spChg chg="add del">
          <ac:chgData name="Bashaw, Jennifer A" userId="77bd6934-c322-42a3-8a87-268b43dabfd9" providerId="ADAL" clId="{63E2250F-9D6E-496C-A23C-486504A41EF9}" dt="2023-02-16T15:37:12.352" v="481" actId="26606"/>
          <ac:spMkLst>
            <pc:docMk/>
            <pc:sldMk cId="1434943330" sldId="256"/>
            <ac:spMk id="57" creationId="{C7F55EAC-550A-4BDD-9099-3F20B8FA0EBC}"/>
          </ac:spMkLst>
        </pc:spChg>
        <pc:spChg chg="add del">
          <ac:chgData name="Bashaw, Jennifer A" userId="77bd6934-c322-42a3-8a87-268b43dabfd9" providerId="ADAL" clId="{63E2250F-9D6E-496C-A23C-486504A41EF9}" dt="2023-02-16T15:38:13.553" v="565" actId="26606"/>
          <ac:spMkLst>
            <pc:docMk/>
            <pc:sldMk cId="1434943330" sldId="256"/>
            <ac:spMk id="62" creationId="{9E90EB45-EEE9-4563-8179-65EF62AE0978}"/>
          </ac:spMkLst>
        </pc:spChg>
        <pc:spChg chg="add del">
          <ac:chgData name="Bashaw, Jennifer A" userId="77bd6934-c322-42a3-8a87-268b43dabfd9" providerId="ADAL" clId="{63E2250F-9D6E-496C-A23C-486504A41EF9}" dt="2023-02-16T15:38:13.553" v="565" actId="26606"/>
          <ac:spMkLst>
            <pc:docMk/>
            <pc:sldMk cId="1434943330" sldId="256"/>
            <ac:spMk id="64" creationId="{23D0EF74-AD1E-4FD9-914D-8EC9058EBBA3}"/>
          </ac:spMkLst>
        </pc:spChg>
        <pc:spChg chg="add">
          <ac:chgData name="Bashaw, Jennifer A" userId="77bd6934-c322-42a3-8a87-268b43dabfd9" providerId="ADAL" clId="{63E2250F-9D6E-496C-A23C-486504A41EF9}" dt="2023-02-16T15:38:13.553" v="565" actId="26606"/>
          <ac:spMkLst>
            <pc:docMk/>
            <pc:sldMk cId="1434943330" sldId="256"/>
            <ac:spMk id="69" creationId="{B95B9BA8-1D69-4796-85F5-B6D0BD52354B}"/>
          </ac:spMkLst>
        </pc:spChg>
        <pc:grpChg chg="add del">
          <ac:chgData name="Bashaw, Jennifer A" userId="77bd6934-c322-42a3-8a87-268b43dabfd9" providerId="ADAL" clId="{63E2250F-9D6E-496C-A23C-486504A41EF9}" dt="2023-02-16T15:34:34.054" v="463" actId="26606"/>
          <ac:grpSpMkLst>
            <pc:docMk/>
            <pc:sldMk cId="1434943330" sldId="256"/>
            <ac:grpSpMk id="18" creationId="{63737881-458F-40AD-B72B-B57D267DC423}"/>
          </ac:grpSpMkLst>
        </pc:grpChg>
        <pc:grpChg chg="add del">
          <ac:chgData name="Bashaw, Jennifer A" userId="77bd6934-c322-42a3-8a87-268b43dabfd9" providerId="ADAL" clId="{63E2250F-9D6E-496C-A23C-486504A41EF9}" dt="2023-02-16T15:34:37.747" v="465" actId="26606"/>
          <ac:grpSpMkLst>
            <pc:docMk/>
            <pc:sldMk cId="1434943330" sldId="256"/>
            <ac:grpSpMk id="20" creationId="{A3CB7779-72E2-4E92-AE18-6BBC335DD881}"/>
          </ac:grpSpMkLst>
        </pc:grpChg>
        <pc:grpChg chg="add del">
          <ac:chgData name="Bashaw, Jennifer A" userId="77bd6934-c322-42a3-8a87-268b43dabfd9" providerId="ADAL" clId="{63E2250F-9D6E-496C-A23C-486504A41EF9}" dt="2023-02-16T15:35:18.316" v="469" actId="26606"/>
          <ac:grpSpMkLst>
            <pc:docMk/>
            <pc:sldMk cId="1434943330" sldId="256"/>
            <ac:grpSpMk id="36" creationId="{63737881-458F-40AD-B72B-B57D267DC423}"/>
          </ac:grpSpMkLst>
        </pc:grpChg>
        <pc:grpChg chg="add del">
          <ac:chgData name="Bashaw, Jennifer A" userId="77bd6934-c322-42a3-8a87-268b43dabfd9" providerId="ADAL" clId="{63E2250F-9D6E-496C-A23C-486504A41EF9}" dt="2023-02-16T15:35:54.796" v="473" actId="26606"/>
          <ac:grpSpMkLst>
            <pc:docMk/>
            <pc:sldMk cId="1434943330" sldId="256"/>
            <ac:grpSpMk id="45" creationId="{63737881-458F-40AD-B72B-B57D267DC423}"/>
          </ac:grpSpMkLst>
        </pc:grpChg>
        <pc:grpChg chg="add">
          <ac:chgData name="Bashaw, Jennifer A" userId="77bd6934-c322-42a3-8a87-268b43dabfd9" providerId="ADAL" clId="{63E2250F-9D6E-496C-A23C-486504A41EF9}" dt="2023-02-16T15:38:13.553" v="565" actId="26606"/>
          <ac:grpSpMkLst>
            <pc:docMk/>
            <pc:sldMk cId="1434943330" sldId="256"/>
            <ac:grpSpMk id="71" creationId="{A18E8AF0-57F3-4E67-AB90-C8DAC71353FE}"/>
          </ac:grpSpMkLst>
        </pc:grpChg>
        <pc:picChg chg="add mod ord">
          <ac:chgData name="Bashaw, Jennifer A" userId="77bd6934-c322-42a3-8a87-268b43dabfd9" providerId="ADAL" clId="{63E2250F-9D6E-496C-A23C-486504A41EF9}" dt="2023-02-16T15:38:13.553" v="565" actId="26606"/>
          <ac:picMkLst>
            <pc:docMk/>
            <pc:sldMk cId="1434943330" sldId="256"/>
            <ac:picMk id="2" creationId="{E0B917F8-0AF1-ED3F-6475-EB5C90A5F19A}"/>
          </ac:picMkLst>
        </pc:picChg>
        <pc:picChg chg="mod ord">
          <ac:chgData name="Bashaw, Jennifer A" userId="77bd6934-c322-42a3-8a87-268b43dabfd9" providerId="ADAL" clId="{63E2250F-9D6E-496C-A23C-486504A41EF9}" dt="2023-02-16T15:39:16.627" v="580" actId="1076"/>
          <ac:picMkLst>
            <pc:docMk/>
            <pc:sldMk cId="1434943330" sldId="256"/>
            <ac:picMk id="6" creationId="{A32DEEA1-162B-C8EC-C418-2FA1D00A912F}"/>
          </ac:picMkLst>
        </pc:picChg>
        <pc:cxnChg chg="add del">
          <ac:chgData name="Bashaw, Jennifer A" userId="77bd6934-c322-42a3-8a87-268b43dabfd9" providerId="ADAL" clId="{63E2250F-9D6E-496C-A23C-486504A41EF9}" dt="2023-02-16T15:36:03.770" v="475" actId="26606"/>
          <ac:cxnSpMkLst>
            <pc:docMk/>
            <pc:sldMk cId="1434943330" sldId="256"/>
            <ac:cxnSpMk id="55" creationId="{22F6364A-B358-4BEE-B158-0734D2C938D4}"/>
          </ac:cxnSpMkLst>
        </pc:cxnChg>
      </pc:sldChg>
      <pc:sldChg chg="modSp">
        <pc:chgData name="Bashaw, Jennifer A" userId="77bd6934-c322-42a3-8a87-268b43dabfd9" providerId="ADAL" clId="{63E2250F-9D6E-496C-A23C-486504A41EF9}" dt="2023-02-16T15:50:56.053" v="596" actId="20577"/>
        <pc:sldMkLst>
          <pc:docMk/>
          <pc:sldMk cId="2008724120" sldId="257"/>
        </pc:sldMkLst>
        <pc:graphicFrameChg chg="mod">
          <ac:chgData name="Bashaw, Jennifer A" userId="77bd6934-c322-42a3-8a87-268b43dabfd9" providerId="ADAL" clId="{63E2250F-9D6E-496C-A23C-486504A41EF9}" dt="2023-02-16T15:50:56.053" v="596" actId="20577"/>
          <ac:graphicFrameMkLst>
            <pc:docMk/>
            <pc:sldMk cId="2008724120" sldId="257"/>
            <ac:graphicFrameMk id="1028" creationId="{882CE08F-0883-C358-084F-0BE3038A3363}"/>
          </ac:graphicFrameMkLst>
        </pc:graphicFrameChg>
      </pc:sldChg>
      <pc:sldChg chg="addSp delSp modSp mod setBg setClrOvrMap">
        <pc:chgData name="Bashaw, Jennifer A" userId="77bd6934-c322-42a3-8a87-268b43dabfd9" providerId="ADAL" clId="{63E2250F-9D6E-496C-A23C-486504A41EF9}" dt="2023-02-16T15:20:33.187" v="134" actId="255"/>
        <pc:sldMkLst>
          <pc:docMk/>
          <pc:sldMk cId="2889127407" sldId="259"/>
        </pc:sldMkLst>
        <pc:spChg chg="mod ord">
          <ac:chgData name="Bashaw, Jennifer A" userId="77bd6934-c322-42a3-8a87-268b43dabfd9" providerId="ADAL" clId="{63E2250F-9D6E-496C-A23C-486504A41EF9}" dt="2023-02-16T15:19:26.039" v="41" actId="26606"/>
          <ac:spMkLst>
            <pc:docMk/>
            <pc:sldMk cId="2889127407" sldId="259"/>
            <ac:spMk id="2" creationId="{45DC408A-4D03-D3B5-3823-E5CB511B4E84}"/>
          </ac:spMkLst>
        </pc:spChg>
        <pc:spChg chg="del">
          <ac:chgData name="Bashaw, Jennifer A" userId="77bd6934-c322-42a3-8a87-268b43dabfd9" providerId="ADAL" clId="{63E2250F-9D6E-496C-A23C-486504A41EF9}" dt="2023-02-16T15:09:07.194" v="0"/>
          <ac:spMkLst>
            <pc:docMk/>
            <pc:sldMk cId="2889127407" sldId="259"/>
            <ac:spMk id="3" creationId="{6D294550-E227-6568-9271-A8264AA404A1}"/>
          </ac:spMkLst>
        </pc:spChg>
        <pc:spChg chg="add del">
          <ac:chgData name="Bashaw, Jennifer A" userId="77bd6934-c322-42a3-8a87-268b43dabfd9" providerId="ADAL" clId="{63E2250F-9D6E-496C-A23C-486504A41EF9}" dt="2023-02-16T15:14:55.759" v="16" actId="26606"/>
          <ac:spMkLst>
            <pc:docMk/>
            <pc:sldMk cId="2889127407" sldId="259"/>
            <ac:spMk id="13" creationId="{928F64C6-FE22-4FC1-A763-DFCC514811BD}"/>
          </ac:spMkLst>
        </pc:spChg>
        <pc:spChg chg="add del">
          <ac:chgData name="Bashaw, Jennifer A" userId="77bd6934-c322-42a3-8a87-268b43dabfd9" providerId="ADAL" clId="{63E2250F-9D6E-496C-A23C-486504A41EF9}" dt="2023-02-16T15:14:53.483" v="13" actId="26606"/>
          <ac:spMkLst>
            <pc:docMk/>
            <pc:sldMk cId="2889127407" sldId="259"/>
            <ac:spMk id="19" creationId="{B574BFA4-3A1D-D65F-48D1-872EA3645A05}"/>
          </ac:spMkLst>
        </pc:spChg>
        <pc:spChg chg="add del">
          <ac:chgData name="Bashaw, Jennifer A" userId="77bd6934-c322-42a3-8a87-268b43dabfd9" providerId="ADAL" clId="{63E2250F-9D6E-496C-A23C-486504A41EF9}" dt="2023-02-16T15:14:51.026" v="11" actId="26606"/>
          <ac:spMkLst>
            <pc:docMk/>
            <pc:sldMk cId="2889127407" sldId="259"/>
            <ac:spMk id="20" creationId="{928F64C6-FE22-4FC1-A763-DFCC514811BD}"/>
          </ac:spMkLst>
        </pc:spChg>
        <pc:spChg chg="add del">
          <ac:chgData name="Bashaw, Jennifer A" userId="77bd6934-c322-42a3-8a87-268b43dabfd9" providerId="ADAL" clId="{63E2250F-9D6E-496C-A23C-486504A41EF9}" dt="2023-02-16T15:14:53.483" v="13" actId="26606"/>
          <ac:spMkLst>
            <pc:docMk/>
            <pc:sldMk cId="2889127407" sldId="259"/>
            <ac:spMk id="24" creationId="{39BEB6D0-9E4E-4221-93D1-74ABECEE9EFC}"/>
          </ac:spMkLst>
        </pc:spChg>
        <pc:spChg chg="add del">
          <ac:chgData name="Bashaw, Jennifer A" userId="77bd6934-c322-42a3-8a87-268b43dabfd9" providerId="ADAL" clId="{63E2250F-9D6E-496C-A23C-486504A41EF9}" dt="2023-02-16T15:14:53.483" v="13" actId="26606"/>
          <ac:spMkLst>
            <pc:docMk/>
            <pc:sldMk cId="2889127407" sldId="259"/>
            <ac:spMk id="25" creationId="{5CB593EA-2F98-479F-B4C4-F366571FA64D}"/>
          </ac:spMkLst>
        </pc:spChg>
        <pc:spChg chg="add del">
          <ac:chgData name="Bashaw, Jennifer A" userId="77bd6934-c322-42a3-8a87-268b43dabfd9" providerId="ADAL" clId="{63E2250F-9D6E-496C-A23C-486504A41EF9}" dt="2023-02-16T15:14:55.754" v="15" actId="26606"/>
          <ac:spMkLst>
            <pc:docMk/>
            <pc:sldMk cId="2889127407" sldId="259"/>
            <ac:spMk id="27" creationId="{73DE2CFE-42F2-48F0-8706-5264E012B10C}"/>
          </ac:spMkLst>
        </pc:spChg>
        <pc:spChg chg="add del">
          <ac:chgData name="Bashaw, Jennifer A" userId="77bd6934-c322-42a3-8a87-268b43dabfd9" providerId="ADAL" clId="{63E2250F-9D6E-496C-A23C-486504A41EF9}" dt="2023-02-16T15:19:26.039" v="41" actId="26606"/>
          <ac:spMkLst>
            <pc:docMk/>
            <pc:sldMk cId="2889127407" sldId="259"/>
            <ac:spMk id="29" creationId="{2A785343-5D24-4118-A2E4-665D196F60C2}"/>
          </ac:spMkLst>
        </pc:spChg>
        <pc:spChg chg="add del">
          <ac:chgData name="Bashaw, Jennifer A" userId="77bd6934-c322-42a3-8a87-268b43dabfd9" providerId="ADAL" clId="{63E2250F-9D6E-496C-A23C-486504A41EF9}" dt="2023-02-16T15:19:26.039" v="41" actId="26606"/>
          <ac:spMkLst>
            <pc:docMk/>
            <pc:sldMk cId="2889127407" sldId="259"/>
            <ac:spMk id="30" creationId="{32F4D216-10B7-4DCA-A0A1-068E9E32F4F2}"/>
          </ac:spMkLst>
        </pc:spChg>
        <pc:spChg chg="add mod">
          <ac:chgData name="Bashaw, Jennifer A" userId="77bd6934-c322-42a3-8a87-268b43dabfd9" providerId="ADAL" clId="{63E2250F-9D6E-496C-A23C-486504A41EF9}" dt="2023-02-16T15:20:33.187" v="134" actId="255"/>
          <ac:spMkLst>
            <pc:docMk/>
            <pc:sldMk cId="2889127407" sldId="259"/>
            <ac:spMk id="31" creationId="{D8C1868D-FAB1-DEFD-69F0-658DC2668C53}"/>
          </ac:spMkLst>
        </pc:spChg>
        <pc:spChg chg="add">
          <ac:chgData name="Bashaw, Jennifer A" userId="77bd6934-c322-42a3-8a87-268b43dabfd9" providerId="ADAL" clId="{63E2250F-9D6E-496C-A23C-486504A41EF9}" dt="2023-02-16T15:19:26.039" v="41" actId="26606"/>
          <ac:spMkLst>
            <pc:docMk/>
            <pc:sldMk cId="2889127407" sldId="259"/>
            <ac:spMk id="36" creationId="{0EFD753D-6A49-46DD-9E82-AA6E2C62B461}"/>
          </ac:spMkLst>
        </pc:spChg>
        <pc:spChg chg="add">
          <ac:chgData name="Bashaw, Jennifer A" userId="77bd6934-c322-42a3-8a87-268b43dabfd9" providerId="ADAL" clId="{63E2250F-9D6E-496C-A23C-486504A41EF9}" dt="2023-02-16T15:19:26.039" v="41" actId="26606"/>
          <ac:spMkLst>
            <pc:docMk/>
            <pc:sldMk cId="2889127407" sldId="259"/>
            <ac:spMk id="38" creationId="{138A5824-1F4A-4EE7-BC13-5BB48FC0809B}"/>
          </ac:spMkLst>
        </pc:spChg>
        <pc:spChg chg="add">
          <ac:chgData name="Bashaw, Jennifer A" userId="77bd6934-c322-42a3-8a87-268b43dabfd9" providerId="ADAL" clId="{63E2250F-9D6E-496C-A23C-486504A41EF9}" dt="2023-02-16T15:19:26.039" v="41" actId="26606"/>
          <ac:spMkLst>
            <pc:docMk/>
            <pc:sldMk cId="2889127407" sldId="259"/>
            <ac:spMk id="40" creationId="{0F8BFD3B-29FB-4A95-BB51-220F8A6C5746}"/>
          </ac:spMkLst>
        </pc:spChg>
        <pc:picChg chg="add mod ord">
          <ac:chgData name="Bashaw, Jennifer A" userId="77bd6934-c322-42a3-8a87-268b43dabfd9" providerId="ADAL" clId="{63E2250F-9D6E-496C-A23C-486504A41EF9}" dt="2023-02-16T15:19:26.039" v="41" actId="26606"/>
          <ac:picMkLst>
            <pc:docMk/>
            <pc:sldMk cId="2889127407" sldId="259"/>
            <ac:picMk id="4" creationId="{69CF8C69-99AD-F67D-ABF4-40DEDC7A0F9D}"/>
          </ac:picMkLst>
        </pc:picChg>
        <pc:picChg chg="add del mod ord">
          <ac:chgData name="Bashaw, Jennifer A" userId="77bd6934-c322-42a3-8a87-268b43dabfd9" providerId="ADAL" clId="{63E2250F-9D6E-496C-A23C-486504A41EF9}" dt="2023-02-16T15:19:26.039" v="41" actId="26606"/>
          <ac:picMkLst>
            <pc:docMk/>
            <pc:sldMk cId="2889127407" sldId="259"/>
            <ac:picMk id="5" creationId="{C1B93D52-728E-E9E6-48FF-07882B5171C9}"/>
          </ac:picMkLst>
        </pc:picChg>
        <pc:picChg chg="add mod ord">
          <ac:chgData name="Bashaw, Jennifer A" userId="77bd6934-c322-42a3-8a87-268b43dabfd9" providerId="ADAL" clId="{63E2250F-9D6E-496C-A23C-486504A41EF9}" dt="2023-02-16T15:19:26.039" v="41" actId="26606"/>
          <ac:picMkLst>
            <pc:docMk/>
            <pc:sldMk cId="2889127407" sldId="259"/>
            <ac:picMk id="6" creationId="{C854409D-501D-5B37-9125-63B2159BE17C}"/>
          </ac:picMkLst>
        </pc:picChg>
        <pc:picChg chg="add mod ord">
          <ac:chgData name="Bashaw, Jennifer A" userId="77bd6934-c322-42a3-8a87-268b43dabfd9" providerId="ADAL" clId="{63E2250F-9D6E-496C-A23C-486504A41EF9}" dt="2023-02-16T15:19:26.039" v="41" actId="26606"/>
          <ac:picMkLst>
            <pc:docMk/>
            <pc:sldMk cId="2889127407" sldId="259"/>
            <ac:picMk id="7" creationId="{DAFD9D11-AD4D-A1BC-D56F-2379A49CD7E3}"/>
          </ac:picMkLst>
        </pc:picChg>
        <pc:picChg chg="add mod ord">
          <ac:chgData name="Bashaw, Jennifer A" userId="77bd6934-c322-42a3-8a87-268b43dabfd9" providerId="ADAL" clId="{63E2250F-9D6E-496C-A23C-486504A41EF9}" dt="2023-02-16T15:19:26.039" v="41" actId="26606"/>
          <ac:picMkLst>
            <pc:docMk/>
            <pc:sldMk cId="2889127407" sldId="259"/>
            <ac:picMk id="8" creationId="{4F94D77D-1FA4-88BD-7F89-69A938BF3283}"/>
          </ac:picMkLst>
        </pc:picChg>
        <pc:picChg chg="add del mod">
          <ac:chgData name="Bashaw, Jennifer A" userId="77bd6934-c322-42a3-8a87-268b43dabfd9" providerId="ADAL" clId="{63E2250F-9D6E-496C-A23C-486504A41EF9}" dt="2023-02-16T15:17:29.539" v="30"/>
          <ac:picMkLst>
            <pc:docMk/>
            <pc:sldMk cId="2889127407" sldId="259"/>
            <ac:picMk id="9" creationId="{A5E9EE58-1575-0033-4F64-84D1B1118528}"/>
          </ac:picMkLst>
        </pc:picChg>
        <pc:cxnChg chg="add del">
          <ac:chgData name="Bashaw, Jennifer A" userId="77bd6934-c322-42a3-8a87-268b43dabfd9" providerId="ADAL" clId="{63E2250F-9D6E-496C-A23C-486504A41EF9}" dt="2023-02-16T15:14:55.759" v="16" actId="26606"/>
          <ac:cxnSpMkLst>
            <pc:docMk/>
            <pc:sldMk cId="2889127407" sldId="259"/>
            <ac:cxnSpMk id="15" creationId="{5C34627B-48E6-4F4D-B843-97717A86B490}"/>
          </ac:cxnSpMkLst>
        </pc:cxnChg>
        <pc:cxnChg chg="add del">
          <ac:chgData name="Bashaw, Jennifer A" userId="77bd6934-c322-42a3-8a87-268b43dabfd9" providerId="ADAL" clId="{63E2250F-9D6E-496C-A23C-486504A41EF9}" dt="2023-02-16T15:14:51.026" v="11" actId="26606"/>
          <ac:cxnSpMkLst>
            <pc:docMk/>
            <pc:sldMk cId="2889127407" sldId="259"/>
            <ac:cxnSpMk id="22" creationId="{5C34627B-48E6-4F4D-B843-97717A86B490}"/>
          </ac:cxnSpMkLst>
        </pc:cxnChg>
      </pc:sldChg>
      <pc:sldChg chg="addSp delSp modSp mod setBg">
        <pc:chgData name="Bashaw, Jennifer A" userId="77bd6934-c322-42a3-8a87-268b43dabfd9" providerId="ADAL" clId="{63E2250F-9D6E-496C-A23C-486504A41EF9}" dt="2023-02-16T15:33:24.710" v="444" actId="255"/>
        <pc:sldMkLst>
          <pc:docMk/>
          <pc:sldMk cId="805442495" sldId="260"/>
        </pc:sldMkLst>
        <pc:spChg chg="mod ord">
          <ac:chgData name="Bashaw, Jennifer A" userId="77bd6934-c322-42a3-8a87-268b43dabfd9" providerId="ADAL" clId="{63E2250F-9D6E-496C-A23C-486504A41EF9}" dt="2023-02-16T15:30:13.828" v="192" actId="26606"/>
          <ac:spMkLst>
            <pc:docMk/>
            <pc:sldMk cId="805442495" sldId="260"/>
            <ac:spMk id="2" creationId="{78FCF04A-20A3-89A5-8372-0421B9C660A8}"/>
          </ac:spMkLst>
        </pc:spChg>
        <pc:spChg chg="del">
          <ac:chgData name="Bashaw, Jennifer A" userId="77bd6934-c322-42a3-8a87-268b43dabfd9" providerId="ADAL" clId="{63E2250F-9D6E-496C-A23C-486504A41EF9}" dt="2023-02-16T15:21:23.332" v="135"/>
          <ac:spMkLst>
            <pc:docMk/>
            <pc:sldMk cId="805442495" sldId="260"/>
            <ac:spMk id="3" creationId="{15C86DA5-7E4F-F082-35F1-5EE905C8FB98}"/>
          </ac:spMkLst>
        </pc:spChg>
        <pc:spChg chg="add del">
          <ac:chgData name="Bashaw, Jennifer A" userId="77bd6934-c322-42a3-8a87-268b43dabfd9" providerId="ADAL" clId="{63E2250F-9D6E-496C-A23C-486504A41EF9}" dt="2023-02-16T15:30:13.828" v="192" actId="26606"/>
          <ac:spMkLst>
            <pc:docMk/>
            <pc:sldMk cId="805442495" sldId="260"/>
            <ac:spMk id="13" creationId="{B497CCB5-5FC2-473C-AFCC-2430CEF1DF71}"/>
          </ac:spMkLst>
        </pc:spChg>
        <pc:spChg chg="add del">
          <ac:chgData name="Bashaw, Jennifer A" userId="77bd6934-c322-42a3-8a87-268b43dabfd9" providerId="ADAL" clId="{63E2250F-9D6E-496C-A23C-486504A41EF9}" dt="2023-02-16T15:30:13.828" v="192" actId="26606"/>
          <ac:spMkLst>
            <pc:docMk/>
            <pc:sldMk cId="805442495" sldId="260"/>
            <ac:spMk id="15" creationId="{599C8C75-BFDF-44E7-A028-EEB5EDD58817}"/>
          </ac:spMkLst>
        </pc:spChg>
        <pc:spChg chg="add del">
          <ac:chgData name="Bashaw, Jennifer A" userId="77bd6934-c322-42a3-8a87-268b43dabfd9" providerId="ADAL" clId="{63E2250F-9D6E-496C-A23C-486504A41EF9}" dt="2023-02-16T15:28:37.177" v="177" actId="26606"/>
          <ac:spMkLst>
            <pc:docMk/>
            <pc:sldMk cId="805442495" sldId="260"/>
            <ac:spMk id="19" creationId="{CEB6F613-9DC1-9966-110B-B1A28BDC28FC}"/>
          </ac:spMkLst>
        </pc:spChg>
        <pc:spChg chg="add del">
          <ac:chgData name="Bashaw, Jennifer A" userId="77bd6934-c322-42a3-8a87-268b43dabfd9" providerId="ADAL" clId="{63E2250F-9D6E-496C-A23C-486504A41EF9}" dt="2023-02-16T15:29:20.752" v="179" actId="26606"/>
          <ac:spMkLst>
            <pc:docMk/>
            <pc:sldMk cId="805442495" sldId="260"/>
            <ac:spMk id="20" creationId="{B497CCB5-5FC2-473C-AFCC-2430CEF1DF71}"/>
          </ac:spMkLst>
        </pc:spChg>
        <pc:spChg chg="add del">
          <ac:chgData name="Bashaw, Jennifer A" userId="77bd6934-c322-42a3-8a87-268b43dabfd9" providerId="ADAL" clId="{63E2250F-9D6E-496C-A23C-486504A41EF9}" dt="2023-02-16T15:28:37.177" v="177" actId="26606"/>
          <ac:spMkLst>
            <pc:docMk/>
            <pc:sldMk cId="805442495" sldId="260"/>
            <ac:spMk id="22" creationId="{0D7B6173-1D58-48E2-83CF-37350F315F75}"/>
          </ac:spMkLst>
        </pc:spChg>
        <pc:spChg chg="add del">
          <ac:chgData name="Bashaw, Jennifer A" userId="77bd6934-c322-42a3-8a87-268b43dabfd9" providerId="ADAL" clId="{63E2250F-9D6E-496C-A23C-486504A41EF9}" dt="2023-02-16T15:28:37.177" v="177" actId="26606"/>
          <ac:spMkLst>
            <pc:docMk/>
            <pc:sldMk cId="805442495" sldId="260"/>
            <ac:spMk id="24" creationId="{2F36CA75-CFBF-4844-B719-8FE9EBADA9AF}"/>
          </ac:spMkLst>
        </pc:spChg>
        <pc:spChg chg="add del">
          <ac:chgData name="Bashaw, Jennifer A" userId="77bd6934-c322-42a3-8a87-268b43dabfd9" providerId="ADAL" clId="{63E2250F-9D6E-496C-A23C-486504A41EF9}" dt="2023-02-16T15:28:37.177" v="177" actId="26606"/>
          <ac:spMkLst>
            <pc:docMk/>
            <pc:sldMk cId="805442495" sldId="260"/>
            <ac:spMk id="26" creationId="{3D4A84B9-E564-4DD0-97F8-DBF1C460C28A}"/>
          </ac:spMkLst>
        </pc:spChg>
        <pc:spChg chg="add del">
          <ac:chgData name="Bashaw, Jennifer A" userId="77bd6934-c322-42a3-8a87-268b43dabfd9" providerId="ADAL" clId="{63E2250F-9D6E-496C-A23C-486504A41EF9}" dt="2023-02-16T15:28:37.177" v="177" actId="26606"/>
          <ac:spMkLst>
            <pc:docMk/>
            <pc:sldMk cId="805442495" sldId="260"/>
            <ac:spMk id="30" creationId="{102382E0-0A09-46AE-B955-B911CAFE7F00}"/>
          </ac:spMkLst>
        </pc:spChg>
        <pc:spChg chg="add del">
          <ac:chgData name="Bashaw, Jennifer A" userId="77bd6934-c322-42a3-8a87-268b43dabfd9" providerId="ADAL" clId="{63E2250F-9D6E-496C-A23C-486504A41EF9}" dt="2023-02-16T15:28:37.177" v="177" actId="26606"/>
          <ac:spMkLst>
            <pc:docMk/>
            <pc:sldMk cId="805442495" sldId="260"/>
            <ac:spMk id="32" creationId="{7DE75D4A-0965-4973-BE75-DECCAC9A9614}"/>
          </ac:spMkLst>
        </pc:spChg>
        <pc:spChg chg="add del">
          <ac:chgData name="Bashaw, Jennifer A" userId="77bd6934-c322-42a3-8a87-268b43dabfd9" providerId="ADAL" clId="{63E2250F-9D6E-496C-A23C-486504A41EF9}" dt="2023-02-16T15:29:20.752" v="179" actId="26606"/>
          <ac:spMkLst>
            <pc:docMk/>
            <pc:sldMk cId="805442495" sldId="260"/>
            <ac:spMk id="34" creationId="{599C8C75-BFDF-44E7-A028-EEB5EDD58817}"/>
          </ac:spMkLst>
        </pc:spChg>
        <pc:spChg chg="add del">
          <ac:chgData name="Bashaw, Jennifer A" userId="77bd6934-c322-42a3-8a87-268b43dabfd9" providerId="ADAL" clId="{63E2250F-9D6E-496C-A23C-486504A41EF9}" dt="2023-02-16T15:29:24.172" v="181" actId="26606"/>
          <ac:spMkLst>
            <pc:docMk/>
            <pc:sldMk cId="805442495" sldId="260"/>
            <ac:spMk id="36" creationId="{B4D3D850-2041-4B7C-AED9-54DA385B14F7}"/>
          </ac:spMkLst>
        </pc:spChg>
        <pc:spChg chg="add del">
          <ac:chgData name="Bashaw, Jennifer A" userId="77bd6934-c322-42a3-8a87-268b43dabfd9" providerId="ADAL" clId="{63E2250F-9D6E-496C-A23C-486504A41EF9}" dt="2023-02-16T15:29:24.172" v="181" actId="26606"/>
          <ac:spMkLst>
            <pc:docMk/>
            <pc:sldMk cId="805442495" sldId="260"/>
            <ac:spMk id="37" creationId="{4B40E075-30AB-41D6-BFDD-B25C4985C7F6}"/>
          </ac:spMkLst>
        </pc:spChg>
        <pc:spChg chg="add del">
          <ac:chgData name="Bashaw, Jennifer A" userId="77bd6934-c322-42a3-8a87-268b43dabfd9" providerId="ADAL" clId="{63E2250F-9D6E-496C-A23C-486504A41EF9}" dt="2023-02-16T15:29:24.172" v="181" actId="26606"/>
          <ac:spMkLst>
            <pc:docMk/>
            <pc:sldMk cId="805442495" sldId="260"/>
            <ac:spMk id="38" creationId="{71D5DFC5-85CD-4DB0-9549-D5AA3A1FD17B}"/>
          </ac:spMkLst>
        </pc:spChg>
        <pc:spChg chg="add del">
          <ac:chgData name="Bashaw, Jennifer A" userId="77bd6934-c322-42a3-8a87-268b43dabfd9" providerId="ADAL" clId="{63E2250F-9D6E-496C-A23C-486504A41EF9}" dt="2023-02-16T15:29:24.172" v="181" actId="26606"/>
          <ac:spMkLst>
            <pc:docMk/>
            <pc:sldMk cId="805442495" sldId="260"/>
            <ac:spMk id="39" creationId="{19F2DF91-4956-4FED-AAF9-98B74CFEDEE6}"/>
          </ac:spMkLst>
        </pc:spChg>
        <pc:spChg chg="add del">
          <ac:chgData name="Bashaw, Jennifer A" userId="77bd6934-c322-42a3-8a87-268b43dabfd9" providerId="ADAL" clId="{63E2250F-9D6E-496C-A23C-486504A41EF9}" dt="2023-02-16T15:29:24.172" v="181" actId="26606"/>
          <ac:spMkLst>
            <pc:docMk/>
            <pc:sldMk cId="805442495" sldId="260"/>
            <ac:spMk id="40" creationId="{B317FA41-DFFF-4E14-B0E1-F1171106C98C}"/>
          </ac:spMkLst>
        </pc:spChg>
        <pc:spChg chg="add del">
          <ac:chgData name="Bashaw, Jennifer A" userId="77bd6934-c322-42a3-8a87-268b43dabfd9" providerId="ADAL" clId="{63E2250F-9D6E-496C-A23C-486504A41EF9}" dt="2023-02-16T15:29:24.172" v="181" actId="26606"/>
          <ac:spMkLst>
            <pc:docMk/>
            <pc:sldMk cId="805442495" sldId="260"/>
            <ac:spMk id="41" creationId="{B497CCB5-5FC2-473C-AFCC-2430CEF1DF71}"/>
          </ac:spMkLst>
        </pc:spChg>
        <pc:spChg chg="add del">
          <ac:chgData name="Bashaw, Jennifer A" userId="77bd6934-c322-42a3-8a87-268b43dabfd9" providerId="ADAL" clId="{63E2250F-9D6E-496C-A23C-486504A41EF9}" dt="2023-02-16T15:29:24.172" v="181" actId="26606"/>
          <ac:spMkLst>
            <pc:docMk/>
            <pc:sldMk cId="805442495" sldId="260"/>
            <ac:spMk id="42" creationId="{06D203FA-9405-4E71-9D22-0D9ED95C7A81}"/>
          </ac:spMkLst>
        </pc:spChg>
        <pc:spChg chg="add del">
          <ac:chgData name="Bashaw, Jennifer A" userId="77bd6934-c322-42a3-8a87-268b43dabfd9" providerId="ADAL" clId="{63E2250F-9D6E-496C-A23C-486504A41EF9}" dt="2023-02-16T15:29:24.172" v="181" actId="26606"/>
          <ac:spMkLst>
            <pc:docMk/>
            <pc:sldMk cId="805442495" sldId="260"/>
            <ac:spMk id="43" creationId="{599C8C75-BFDF-44E7-A028-EEB5EDD58817}"/>
          </ac:spMkLst>
        </pc:spChg>
        <pc:spChg chg="add del">
          <ac:chgData name="Bashaw, Jennifer A" userId="77bd6934-c322-42a3-8a87-268b43dabfd9" providerId="ADAL" clId="{63E2250F-9D6E-496C-A23C-486504A41EF9}" dt="2023-02-16T15:29:28.575" v="183" actId="26606"/>
          <ac:spMkLst>
            <pc:docMk/>
            <pc:sldMk cId="805442495" sldId="260"/>
            <ac:spMk id="45" creationId="{4038CB10-1F5C-4D54-9DF7-12586DE5B007}"/>
          </ac:spMkLst>
        </pc:spChg>
        <pc:spChg chg="add del">
          <ac:chgData name="Bashaw, Jennifer A" userId="77bd6934-c322-42a3-8a87-268b43dabfd9" providerId="ADAL" clId="{63E2250F-9D6E-496C-A23C-486504A41EF9}" dt="2023-02-16T15:29:28.575" v="183" actId="26606"/>
          <ac:spMkLst>
            <pc:docMk/>
            <pc:sldMk cId="805442495" sldId="260"/>
            <ac:spMk id="46" creationId="{73ED6512-6858-4552-B699-9A97FE9A4EA2}"/>
          </ac:spMkLst>
        </pc:spChg>
        <pc:spChg chg="add del">
          <ac:chgData name="Bashaw, Jennifer A" userId="77bd6934-c322-42a3-8a87-268b43dabfd9" providerId="ADAL" clId="{63E2250F-9D6E-496C-A23C-486504A41EF9}" dt="2023-02-16T15:29:28.575" v="183" actId="26606"/>
          <ac:spMkLst>
            <pc:docMk/>
            <pc:sldMk cId="805442495" sldId="260"/>
            <ac:spMk id="47" creationId="{8DAA583F-D2BF-9DC2-CC10-6F426AB61F41}"/>
          </ac:spMkLst>
        </pc:spChg>
        <pc:spChg chg="add del">
          <ac:chgData name="Bashaw, Jennifer A" userId="77bd6934-c322-42a3-8a87-268b43dabfd9" providerId="ADAL" clId="{63E2250F-9D6E-496C-A23C-486504A41EF9}" dt="2023-02-16T15:29:32.251" v="185" actId="26606"/>
          <ac:spMkLst>
            <pc:docMk/>
            <pc:sldMk cId="805442495" sldId="260"/>
            <ac:spMk id="49" creationId="{F0618178-4B5C-46A4-9E68-052C31FA6E9A}"/>
          </ac:spMkLst>
        </pc:spChg>
        <pc:spChg chg="add del">
          <ac:chgData name="Bashaw, Jennifer A" userId="77bd6934-c322-42a3-8a87-268b43dabfd9" providerId="ADAL" clId="{63E2250F-9D6E-496C-A23C-486504A41EF9}" dt="2023-02-16T15:29:49.904" v="187" actId="26606"/>
          <ac:spMkLst>
            <pc:docMk/>
            <pc:sldMk cId="805442495" sldId="260"/>
            <ac:spMk id="52" creationId="{CEED6495-4761-4B25-A459-7E076F7F0DE0}"/>
          </ac:spMkLst>
        </pc:spChg>
        <pc:spChg chg="add del">
          <ac:chgData name="Bashaw, Jennifer A" userId="77bd6934-c322-42a3-8a87-268b43dabfd9" providerId="ADAL" clId="{63E2250F-9D6E-496C-A23C-486504A41EF9}" dt="2023-02-16T15:29:49.904" v="187" actId="26606"/>
          <ac:spMkLst>
            <pc:docMk/>
            <pc:sldMk cId="805442495" sldId="260"/>
            <ac:spMk id="53" creationId="{6DFC8BBB-F5EF-447C-9932-D8B4297180D2}"/>
          </ac:spMkLst>
        </pc:spChg>
        <pc:spChg chg="add del">
          <ac:chgData name="Bashaw, Jennifer A" userId="77bd6934-c322-42a3-8a87-268b43dabfd9" providerId="ADAL" clId="{63E2250F-9D6E-496C-A23C-486504A41EF9}" dt="2023-02-16T15:30:04.836" v="189" actId="26606"/>
          <ac:spMkLst>
            <pc:docMk/>
            <pc:sldMk cId="805442495" sldId="260"/>
            <ac:spMk id="55" creationId="{2DAA6C16-BF9B-4A3E-BC70-EE6015D4F967}"/>
          </ac:spMkLst>
        </pc:spChg>
        <pc:spChg chg="add del">
          <ac:chgData name="Bashaw, Jennifer A" userId="77bd6934-c322-42a3-8a87-268b43dabfd9" providerId="ADAL" clId="{63E2250F-9D6E-496C-A23C-486504A41EF9}" dt="2023-02-16T15:30:04.836" v="189" actId="26606"/>
          <ac:spMkLst>
            <pc:docMk/>
            <pc:sldMk cId="805442495" sldId="260"/>
            <ac:spMk id="58" creationId="{A5072752-28AE-1BFC-9606-90BB10ABC8D7}"/>
          </ac:spMkLst>
        </pc:spChg>
        <pc:spChg chg="add del">
          <ac:chgData name="Bashaw, Jennifer A" userId="77bd6934-c322-42a3-8a87-268b43dabfd9" providerId="ADAL" clId="{63E2250F-9D6E-496C-A23C-486504A41EF9}" dt="2023-02-16T15:30:13.822" v="191" actId="26606"/>
          <ac:spMkLst>
            <pc:docMk/>
            <pc:sldMk cId="805442495" sldId="260"/>
            <ac:spMk id="60" creationId="{BE95D989-81FA-4BAD-9AD5-E46CEDA91B36}"/>
          </ac:spMkLst>
        </pc:spChg>
        <pc:spChg chg="add del">
          <ac:chgData name="Bashaw, Jennifer A" userId="77bd6934-c322-42a3-8a87-268b43dabfd9" providerId="ADAL" clId="{63E2250F-9D6E-496C-A23C-486504A41EF9}" dt="2023-02-16T15:30:13.822" v="191" actId="26606"/>
          <ac:spMkLst>
            <pc:docMk/>
            <pc:sldMk cId="805442495" sldId="260"/>
            <ac:spMk id="61" creationId="{156189E5-8A3E-4CFD-B71B-CCD0F8495E56}"/>
          </ac:spMkLst>
        </pc:spChg>
        <pc:spChg chg="add">
          <ac:chgData name="Bashaw, Jennifer A" userId="77bd6934-c322-42a3-8a87-268b43dabfd9" providerId="ADAL" clId="{63E2250F-9D6E-496C-A23C-486504A41EF9}" dt="2023-02-16T15:30:13.828" v="192" actId="26606"/>
          <ac:spMkLst>
            <pc:docMk/>
            <pc:sldMk cId="805442495" sldId="260"/>
            <ac:spMk id="63" creationId="{4038CB10-1F5C-4D54-9DF7-12586DE5B007}"/>
          </ac:spMkLst>
        </pc:spChg>
        <pc:spChg chg="add">
          <ac:chgData name="Bashaw, Jennifer A" userId="77bd6934-c322-42a3-8a87-268b43dabfd9" providerId="ADAL" clId="{63E2250F-9D6E-496C-A23C-486504A41EF9}" dt="2023-02-16T15:30:13.828" v="192" actId="26606"/>
          <ac:spMkLst>
            <pc:docMk/>
            <pc:sldMk cId="805442495" sldId="260"/>
            <ac:spMk id="64" creationId="{73ED6512-6858-4552-B699-9A97FE9A4EA2}"/>
          </ac:spMkLst>
        </pc:spChg>
        <pc:spChg chg="add mod">
          <ac:chgData name="Bashaw, Jennifer A" userId="77bd6934-c322-42a3-8a87-268b43dabfd9" providerId="ADAL" clId="{63E2250F-9D6E-496C-A23C-486504A41EF9}" dt="2023-02-16T15:33:24.710" v="444" actId="255"/>
          <ac:spMkLst>
            <pc:docMk/>
            <pc:sldMk cId="805442495" sldId="260"/>
            <ac:spMk id="65" creationId="{8DAA583F-D2BF-9DC2-CC10-6F426AB61F41}"/>
          </ac:spMkLst>
        </pc:spChg>
        <pc:grpChg chg="add del">
          <ac:chgData name="Bashaw, Jennifer A" userId="77bd6934-c322-42a3-8a87-268b43dabfd9" providerId="ADAL" clId="{63E2250F-9D6E-496C-A23C-486504A41EF9}" dt="2023-02-16T15:30:04.836" v="189" actId="26606"/>
          <ac:grpSpMkLst>
            <pc:docMk/>
            <pc:sldMk cId="805442495" sldId="260"/>
            <ac:grpSpMk id="56" creationId="{31655B4F-4050-4B1F-82A8-180E74CF9C54}"/>
          </ac:grpSpMkLst>
        </pc:grpChg>
        <pc:picChg chg="add mod ord">
          <ac:chgData name="Bashaw, Jennifer A" userId="77bd6934-c322-42a3-8a87-268b43dabfd9" providerId="ADAL" clId="{63E2250F-9D6E-496C-A23C-486504A41EF9}" dt="2023-02-16T15:30:13.828" v="192" actId="26606"/>
          <ac:picMkLst>
            <pc:docMk/>
            <pc:sldMk cId="805442495" sldId="260"/>
            <ac:picMk id="4" creationId="{22DB040D-7E78-7E5E-7237-D9679A6068EB}"/>
          </ac:picMkLst>
        </pc:picChg>
        <pc:picChg chg="add del mod">
          <ac:chgData name="Bashaw, Jennifer A" userId="77bd6934-c322-42a3-8a87-268b43dabfd9" providerId="ADAL" clId="{63E2250F-9D6E-496C-A23C-486504A41EF9}" dt="2023-02-16T15:24:02.955" v="140" actId="21"/>
          <ac:picMkLst>
            <pc:docMk/>
            <pc:sldMk cId="805442495" sldId="260"/>
            <ac:picMk id="5" creationId="{DADFAB77-344A-E4AA-3B73-A498F33D7A88}"/>
          </ac:picMkLst>
        </pc:picChg>
        <pc:picChg chg="add mod ord">
          <ac:chgData name="Bashaw, Jennifer A" userId="77bd6934-c322-42a3-8a87-268b43dabfd9" providerId="ADAL" clId="{63E2250F-9D6E-496C-A23C-486504A41EF9}" dt="2023-02-16T15:30:13.828" v="192" actId="26606"/>
          <ac:picMkLst>
            <pc:docMk/>
            <pc:sldMk cId="805442495" sldId="260"/>
            <ac:picMk id="6" creationId="{C5A2E04D-B44D-DDFD-2CC4-5637AC753A9B}"/>
          </ac:picMkLst>
        </pc:picChg>
        <pc:picChg chg="add mod ord">
          <ac:chgData name="Bashaw, Jennifer A" userId="77bd6934-c322-42a3-8a87-268b43dabfd9" providerId="ADAL" clId="{63E2250F-9D6E-496C-A23C-486504A41EF9}" dt="2023-02-16T15:30:13.828" v="192" actId="26606"/>
          <ac:picMkLst>
            <pc:docMk/>
            <pc:sldMk cId="805442495" sldId="260"/>
            <ac:picMk id="7" creationId="{7E28F99D-C8A7-C14D-8035-1E84B69DE756}"/>
          </ac:picMkLst>
        </pc:picChg>
        <pc:picChg chg="add mod ord">
          <ac:chgData name="Bashaw, Jennifer A" userId="77bd6934-c322-42a3-8a87-268b43dabfd9" providerId="ADAL" clId="{63E2250F-9D6E-496C-A23C-486504A41EF9}" dt="2023-02-16T15:30:13.828" v="192" actId="26606"/>
          <ac:picMkLst>
            <pc:docMk/>
            <pc:sldMk cId="805442495" sldId="260"/>
            <ac:picMk id="8" creationId="{830A6695-DED7-133F-9206-4F789B78E06E}"/>
          </ac:picMkLst>
        </pc:picChg>
        <pc:picChg chg="add del">
          <ac:chgData name="Bashaw, Jennifer A" userId="77bd6934-c322-42a3-8a87-268b43dabfd9" providerId="ADAL" clId="{63E2250F-9D6E-496C-A23C-486504A41EF9}" dt="2023-02-16T15:28:37.177" v="177" actId="26606"/>
          <ac:picMkLst>
            <pc:docMk/>
            <pc:sldMk cId="805442495" sldId="260"/>
            <ac:picMk id="28" creationId="{4A599609-F5C2-4A0B-A992-913F814A631A}"/>
          </ac:picMkLst>
        </pc:picChg>
        <pc:cxnChg chg="add del">
          <ac:chgData name="Bashaw, Jennifer A" userId="77bd6934-c322-42a3-8a87-268b43dabfd9" providerId="ADAL" clId="{63E2250F-9D6E-496C-A23C-486504A41EF9}" dt="2023-02-16T15:29:32.251" v="185" actId="26606"/>
          <ac:cxnSpMkLst>
            <pc:docMk/>
            <pc:sldMk cId="805442495" sldId="260"/>
            <ac:cxnSpMk id="50" creationId="{936FD40B-09C1-46D7-9E32-CC9BD7629FD2}"/>
          </ac:cxnSpMkLst>
        </pc:cxnChg>
      </pc:sldChg>
      <pc:sldChg chg="addSp delSp modSp add mod ord">
        <pc:chgData name="Bashaw, Jennifer A" userId="77bd6934-c322-42a3-8a87-268b43dabfd9" providerId="ADAL" clId="{63E2250F-9D6E-496C-A23C-486504A41EF9}" dt="2023-02-16T15:34:12.495" v="461" actId="5793"/>
        <pc:sldMkLst>
          <pc:docMk/>
          <pc:sldMk cId="1196871957" sldId="261"/>
        </pc:sldMkLst>
        <pc:spChg chg="add mod">
          <ac:chgData name="Bashaw, Jennifer A" userId="77bd6934-c322-42a3-8a87-268b43dabfd9" providerId="ADAL" clId="{63E2250F-9D6E-496C-A23C-486504A41EF9}" dt="2023-02-16T15:34:12.495" v="461" actId="5793"/>
          <ac:spMkLst>
            <pc:docMk/>
            <pc:sldMk cId="1196871957" sldId="261"/>
            <ac:spMk id="2" creationId="{290D7672-E143-F8C0-B3A4-9E9A3270CDEE}"/>
          </ac:spMkLst>
        </pc:spChg>
        <pc:spChg chg="del">
          <ac:chgData name="Bashaw, Jennifer A" userId="77bd6934-c322-42a3-8a87-268b43dabfd9" providerId="ADAL" clId="{63E2250F-9D6E-496C-A23C-486504A41EF9}" dt="2023-02-16T15:33:59.943" v="459" actId="26606"/>
          <ac:spMkLst>
            <pc:docMk/>
            <pc:sldMk cId="1196871957" sldId="261"/>
            <ac:spMk id="11" creationId="{7BDAC5B6-20CE-447F-8BA1-F2274AC7AE5B}"/>
          </ac:spMkLst>
        </pc:spChg>
        <pc:spChg chg="del">
          <ac:chgData name="Bashaw, Jennifer A" userId="77bd6934-c322-42a3-8a87-268b43dabfd9" providerId="ADAL" clId="{63E2250F-9D6E-496C-A23C-486504A41EF9}" dt="2023-02-16T15:33:59.943" v="459" actId="26606"/>
          <ac:spMkLst>
            <pc:docMk/>
            <pc:sldMk cId="1196871957" sldId="261"/>
            <ac:spMk id="13" creationId="{D1D22B31-BF8F-446B-9009-8A251FB177CB}"/>
          </ac:spMkLst>
        </pc:spChg>
        <pc:spChg chg="add">
          <ac:chgData name="Bashaw, Jennifer A" userId="77bd6934-c322-42a3-8a87-268b43dabfd9" providerId="ADAL" clId="{63E2250F-9D6E-496C-A23C-486504A41EF9}" dt="2023-02-16T15:33:59.943" v="459" actId="26606"/>
          <ac:spMkLst>
            <pc:docMk/>
            <pc:sldMk cId="1196871957" sldId="261"/>
            <ac:spMk id="18" creationId="{5396781C-32A1-4FDA-A83B-A7FF8C1B1E99}"/>
          </ac:spMkLst>
        </pc:spChg>
        <pc:grpChg chg="add">
          <ac:chgData name="Bashaw, Jennifer A" userId="77bd6934-c322-42a3-8a87-268b43dabfd9" providerId="ADAL" clId="{63E2250F-9D6E-496C-A23C-486504A41EF9}" dt="2023-02-16T15:33:59.943" v="459" actId="26606"/>
          <ac:grpSpMkLst>
            <pc:docMk/>
            <pc:sldMk cId="1196871957" sldId="261"/>
            <ac:grpSpMk id="20" creationId="{54A1C8FD-E5B7-4BEC-A74A-A55FB8EA7CFE}"/>
          </ac:grpSpMkLst>
        </pc:grpChg>
        <pc:picChg chg="mod">
          <ac:chgData name="Bashaw, Jennifer A" userId="77bd6934-c322-42a3-8a87-268b43dabfd9" providerId="ADAL" clId="{63E2250F-9D6E-496C-A23C-486504A41EF9}" dt="2023-02-16T15:33:59.943" v="459" actId="26606"/>
          <ac:picMkLst>
            <pc:docMk/>
            <pc:sldMk cId="1196871957" sldId="261"/>
            <ac:picMk id="6" creationId="{A32DEEA1-162B-C8EC-C418-2FA1D00A912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0FDD6-35CC-4A58-81EA-520ADF4D243D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9A8CE2-5DA3-4E90-A407-602EED5561ED}">
      <dgm:prSet custT="1"/>
      <dgm:spPr/>
      <dgm:t>
        <a:bodyPr/>
        <a:lstStyle/>
        <a:p>
          <a:r>
            <a:rPr lang="en-US" sz="2400" b="1" dirty="0"/>
            <a:t>René Girard</a:t>
          </a:r>
          <a:r>
            <a:rPr lang="en-US" sz="2400" b="1"/>
            <a:t>: acquisitive </a:t>
          </a:r>
          <a:r>
            <a:rPr lang="en-US" sz="2400" b="1" dirty="0"/>
            <a:t>mimesis, mimetic violence, and religion (law, ritual, myth)</a:t>
          </a:r>
          <a:endParaRPr lang="en-US" sz="2400" dirty="0"/>
        </a:p>
      </dgm:t>
    </dgm:pt>
    <dgm:pt modelId="{170172E2-4B21-4D0A-BE8A-85C32ACA286D}" type="parTrans" cxnId="{54951464-413C-4841-9C6E-FD8BAB3A3A86}">
      <dgm:prSet/>
      <dgm:spPr/>
      <dgm:t>
        <a:bodyPr/>
        <a:lstStyle/>
        <a:p>
          <a:endParaRPr lang="en-US"/>
        </a:p>
      </dgm:t>
    </dgm:pt>
    <dgm:pt modelId="{9CA1E959-C0E9-4213-B74B-F096A4100CE3}" type="sibTrans" cxnId="{54951464-413C-4841-9C6E-FD8BAB3A3A86}">
      <dgm:prSet/>
      <dgm:spPr/>
      <dgm:t>
        <a:bodyPr/>
        <a:lstStyle/>
        <a:p>
          <a:endParaRPr lang="en-US"/>
        </a:p>
      </dgm:t>
    </dgm:pt>
    <dgm:pt modelId="{45FB059A-64D9-4892-AD63-3065FBF224AB}">
      <dgm:prSet custT="1"/>
      <dgm:spPr/>
      <dgm:t>
        <a:bodyPr/>
        <a:lstStyle/>
        <a:p>
          <a:r>
            <a:rPr lang="en-US" sz="2400" b="1" dirty="0"/>
            <a:t>Characteristics and circumstances of scapegoats throughout history</a:t>
          </a:r>
          <a:endParaRPr lang="en-US" sz="2400" dirty="0"/>
        </a:p>
      </dgm:t>
    </dgm:pt>
    <dgm:pt modelId="{A172F886-565E-4AD0-9517-BA49FB27CC80}" type="parTrans" cxnId="{C56BF177-FAEE-4552-A9C8-BF82406BD2C7}">
      <dgm:prSet/>
      <dgm:spPr/>
      <dgm:t>
        <a:bodyPr/>
        <a:lstStyle/>
        <a:p>
          <a:endParaRPr lang="en-US"/>
        </a:p>
      </dgm:t>
    </dgm:pt>
    <dgm:pt modelId="{57E88AD8-869B-4AFB-8068-C82042833E9D}" type="sibTrans" cxnId="{C56BF177-FAEE-4552-A9C8-BF82406BD2C7}">
      <dgm:prSet/>
      <dgm:spPr/>
      <dgm:t>
        <a:bodyPr/>
        <a:lstStyle/>
        <a:p>
          <a:endParaRPr lang="en-US"/>
        </a:p>
      </dgm:t>
    </dgm:pt>
    <dgm:pt modelId="{AD08A48C-CA6E-43E9-B2F1-DE1057803F29}">
      <dgm:prSet custT="1"/>
      <dgm:spPr/>
      <dgm:t>
        <a:bodyPr/>
        <a:lstStyle/>
        <a:p>
          <a:r>
            <a:rPr lang="en-US" sz="2400" b="1" dirty="0"/>
            <a:t>The Gospels and Jesus, the scapegoat to end all scapegoats</a:t>
          </a:r>
        </a:p>
        <a:p>
          <a:endParaRPr lang="en-US" sz="2400" b="1" dirty="0"/>
        </a:p>
        <a:p>
          <a:r>
            <a:rPr lang="en-US" sz="2400" b="1" dirty="0"/>
            <a:t>Jesus’s ministry</a:t>
          </a:r>
          <a:endParaRPr lang="en-US" sz="2400" dirty="0"/>
        </a:p>
      </dgm:t>
    </dgm:pt>
    <dgm:pt modelId="{B7FEB092-8A9B-4DAB-A2B5-98B641CCA142}" type="parTrans" cxnId="{C8C297AC-8CCA-4C66-A0BE-9A496F8A6FC1}">
      <dgm:prSet/>
      <dgm:spPr/>
      <dgm:t>
        <a:bodyPr/>
        <a:lstStyle/>
        <a:p>
          <a:endParaRPr lang="en-US"/>
        </a:p>
      </dgm:t>
    </dgm:pt>
    <dgm:pt modelId="{32E9841D-2D93-47CC-8E7C-F7E1A261FDF9}" type="sibTrans" cxnId="{C8C297AC-8CCA-4C66-A0BE-9A496F8A6FC1}">
      <dgm:prSet/>
      <dgm:spPr/>
      <dgm:t>
        <a:bodyPr/>
        <a:lstStyle/>
        <a:p>
          <a:endParaRPr lang="en-US"/>
        </a:p>
      </dgm:t>
    </dgm:pt>
    <dgm:pt modelId="{0E0D70D1-324A-4503-9455-1FDAA9E72DDB}">
      <dgm:prSet/>
      <dgm:spPr/>
      <dgm:t>
        <a:bodyPr/>
        <a:lstStyle/>
        <a:p>
          <a:r>
            <a:rPr lang="en-US" b="1" dirty="0"/>
            <a:t>Contemporary Scapegoating</a:t>
          </a:r>
          <a:endParaRPr lang="en-US" dirty="0"/>
        </a:p>
      </dgm:t>
    </dgm:pt>
    <dgm:pt modelId="{42EF9F5D-F20E-4441-BA97-EFD16FBA61DC}" type="parTrans" cxnId="{C8E22B2D-D568-410E-9C67-FFC7F6C56348}">
      <dgm:prSet/>
      <dgm:spPr/>
      <dgm:t>
        <a:bodyPr/>
        <a:lstStyle/>
        <a:p>
          <a:endParaRPr lang="en-US"/>
        </a:p>
      </dgm:t>
    </dgm:pt>
    <dgm:pt modelId="{71896044-A061-4EC3-B8D4-179469FF15C3}" type="sibTrans" cxnId="{C8E22B2D-D568-410E-9C67-FFC7F6C56348}">
      <dgm:prSet/>
      <dgm:spPr/>
      <dgm:t>
        <a:bodyPr/>
        <a:lstStyle/>
        <a:p>
          <a:endParaRPr lang="en-US"/>
        </a:p>
      </dgm:t>
    </dgm:pt>
    <dgm:pt modelId="{71F1F29B-866D-49D1-9D0E-4D836ECB35A1}" type="pres">
      <dgm:prSet presAssocID="{3340FDD6-35CC-4A58-81EA-520ADF4D243D}" presName="matrix" presStyleCnt="0">
        <dgm:presLayoutVars>
          <dgm:chMax val="1"/>
          <dgm:dir/>
          <dgm:resizeHandles val="exact"/>
        </dgm:presLayoutVars>
      </dgm:prSet>
      <dgm:spPr/>
    </dgm:pt>
    <dgm:pt modelId="{4A271218-6E67-4887-85FA-D93598083525}" type="pres">
      <dgm:prSet presAssocID="{3340FDD6-35CC-4A58-81EA-520ADF4D243D}" presName="diamond" presStyleLbl="bgShp" presStyleIdx="0" presStyleCnt="1"/>
      <dgm:spPr/>
    </dgm:pt>
    <dgm:pt modelId="{95165894-F83E-4117-82ED-87189990BAD2}" type="pres">
      <dgm:prSet presAssocID="{3340FDD6-35CC-4A58-81EA-520ADF4D243D}" presName="quad1" presStyleLbl="node1" presStyleIdx="0" presStyleCnt="4" custScaleX="139276" custScaleY="124002" custLinFactNeighborX="-20993" custLinFactNeighborY="-10994">
        <dgm:presLayoutVars>
          <dgm:chMax val="0"/>
          <dgm:chPref val="0"/>
          <dgm:bulletEnabled val="1"/>
        </dgm:presLayoutVars>
      </dgm:prSet>
      <dgm:spPr/>
    </dgm:pt>
    <dgm:pt modelId="{0D64EECB-7543-4559-845D-0D8A94BF48EA}" type="pres">
      <dgm:prSet presAssocID="{3340FDD6-35CC-4A58-81EA-520ADF4D243D}" presName="quad2" presStyleLbl="node1" presStyleIdx="1" presStyleCnt="4" custScaleX="134005" custScaleY="123195" custLinFactNeighborX="34022" custLinFactNeighborY="-12462">
        <dgm:presLayoutVars>
          <dgm:chMax val="0"/>
          <dgm:chPref val="0"/>
          <dgm:bulletEnabled val="1"/>
        </dgm:presLayoutVars>
      </dgm:prSet>
      <dgm:spPr/>
    </dgm:pt>
    <dgm:pt modelId="{5FDE3D80-EE0F-4247-A62F-75026094EF53}" type="pres">
      <dgm:prSet presAssocID="{3340FDD6-35CC-4A58-81EA-520ADF4D243D}" presName="quad3" presStyleLbl="node1" presStyleIdx="2" presStyleCnt="4" custScaleX="136769" custScaleY="120239" custLinFactNeighborX="-21487" custLinFactNeighborY="15686">
        <dgm:presLayoutVars>
          <dgm:chMax val="0"/>
          <dgm:chPref val="0"/>
          <dgm:bulletEnabled val="1"/>
        </dgm:presLayoutVars>
      </dgm:prSet>
      <dgm:spPr/>
    </dgm:pt>
    <dgm:pt modelId="{E68D355C-55FD-4F26-A7CE-4EBC66ED2D03}" type="pres">
      <dgm:prSet presAssocID="{3340FDD6-35CC-4A58-81EA-520ADF4D243D}" presName="quad4" presStyleLbl="node1" presStyleIdx="3" presStyleCnt="4" custScaleX="130383" custScaleY="125262" custLinFactNeighborX="35833" custLinFactNeighborY="15468">
        <dgm:presLayoutVars>
          <dgm:chMax val="0"/>
          <dgm:chPref val="0"/>
          <dgm:bulletEnabled val="1"/>
        </dgm:presLayoutVars>
      </dgm:prSet>
      <dgm:spPr/>
    </dgm:pt>
  </dgm:ptLst>
  <dgm:cxnLst>
    <dgm:cxn modelId="{F4E9DF25-1538-4060-B36E-06A8C97EEC19}" type="presOf" srcId="{AD08A48C-CA6E-43E9-B2F1-DE1057803F29}" destId="{5FDE3D80-EE0F-4247-A62F-75026094EF53}" srcOrd="0" destOrd="0" presId="urn:microsoft.com/office/officeart/2005/8/layout/matrix3"/>
    <dgm:cxn modelId="{C8E22B2D-D568-410E-9C67-FFC7F6C56348}" srcId="{3340FDD6-35CC-4A58-81EA-520ADF4D243D}" destId="{0E0D70D1-324A-4503-9455-1FDAA9E72DDB}" srcOrd="3" destOrd="0" parTransId="{42EF9F5D-F20E-4441-BA97-EFD16FBA61DC}" sibTransId="{71896044-A061-4EC3-B8D4-179469FF15C3}"/>
    <dgm:cxn modelId="{FEBD8C32-D367-4AC1-B486-6684930F6125}" type="presOf" srcId="{0E0D70D1-324A-4503-9455-1FDAA9E72DDB}" destId="{E68D355C-55FD-4F26-A7CE-4EBC66ED2D03}" srcOrd="0" destOrd="0" presId="urn:microsoft.com/office/officeart/2005/8/layout/matrix3"/>
    <dgm:cxn modelId="{54951464-413C-4841-9C6E-FD8BAB3A3A86}" srcId="{3340FDD6-35CC-4A58-81EA-520ADF4D243D}" destId="{D29A8CE2-5DA3-4E90-A407-602EED5561ED}" srcOrd="0" destOrd="0" parTransId="{170172E2-4B21-4D0A-BE8A-85C32ACA286D}" sibTransId="{9CA1E959-C0E9-4213-B74B-F096A4100CE3}"/>
    <dgm:cxn modelId="{A33C2272-DA02-4036-95B9-4CDB1956FE9E}" type="presOf" srcId="{3340FDD6-35CC-4A58-81EA-520ADF4D243D}" destId="{71F1F29B-866D-49D1-9D0E-4D836ECB35A1}" srcOrd="0" destOrd="0" presId="urn:microsoft.com/office/officeart/2005/8/layout/matrix3"/>
    <dgm:cxn modelId="{C56BF177-FAEE-4552-A9C8-BF82406BD2C7}" srcId="{3340FDD6-35CC-4A58-81EA-520ADF4D243D}" destId="{45FB059A-64D9-4892-AD63-3065FBF224AB}" srcOrd="1" destOrd="0" parTransId="{A172F886-565E-4AD0-9517-BA49FB27CC80}" sibTransId="{57E88AD8-869B-4AFB-8068-C82042833E9D}"/>
    <dgm:cxn modelId="{6996C199-C690-43CF-8FB9-C71AD9114699}" type="presOf" srcId="{D29A8CE2-5DA3-4E90-A407-602EED5561ED}" destId="{95165894-F83E-4117-82ED-87189990BAD2}" srcOrd="0" destOrd="0" presId="urn:microsoft.com/office/officeart/2005/8/layout/matrix3"/>
    <dgm:cxn modelId="{C8C297AC-8CCA-4C66-A0BE-9A496F8A6FC1}" srcId="{3340FDD6-35CC-4A58-81EA-520ADF4D243D}" destId="{AD08A48C-CA6E-43E9-B2F1-DE1057803F29}" srcOrd="2" destOrd="0" parTransId="{B7FEB092-8A9B-4DAB-A2B5-98B641CCA142}" sibTransId="{32E9841D-2D93-47CC-8E7C-F7E1A261FDF9}"/>
    <dgm:cxn modelId="{03235CC6-9D74-4012-88C5-A6005846B798}" type="presOf" srcId="{45FB059A-64D9-4892-AD63-3065FBF224AB}" destId="{0D64EECB-7543-4559-845D-0D8A94BF48EA}" srcOrd="0" destOrd="0" presId="urn:microsoft.com/office/officeart/2005/8/layout/matrix3"/>
    <dgm:cxn modelId="{BB823D8B-E64B-4D85-857E-BC3AD4B1320B}" type="presParOf" srcId="{71F1F29B-866D-49D1-9D0E-4D836ECB35A1}" destId="{4A271218-6E67-4887-85FA-D93598083525}" srcOrd="0" destOrd="0" presId="urn:microsoft.com/office/officeart/2005/8/layout/matrix3"/>
    <dgm:cxn modelId="{6600241E-D36F-4993-AD70-B401E2BD4D15}" type="presParOf" srcId="{71F1F29B-866D-49D1-9D0E-4D836ECB35A1}" destId="{95165894-F83E-4117-82ED-87189990BAD2}" srcOrd="1" destOrd="0" presId="urn:microsoft.com/office/officeart/2005/8/layout/matrix3"/>
    <dgm:cxn modelId="{5E6E6CD3-A939-4E59-9B37-E04E18FE4A4A}" type="presParOf" srcId="{71F1F29B-866D-49D1-9D0E-4D836ECB35A1}" destId="{0D64EECB-7543-4559-845D-0D8A94BF48EA}" srcOrd="2" destOrd="0" presId="urn:microsoft.com/office/officeart/2005/8/layout/matrix3"/>
    <dgm:cxn modelId="{B71EEAD5-4F41-40A5-8EBA-A21E3089360C}" type="presParOf" srcId="{71F1F29B-866D-49D1-9D0E-4D836ECB35A1}" destId="{5FDE3D80-EE0F-4247-A62F-75026094EF53}" srcOrd="3" destOrd="0" presId="urn:microsoft.com/office/officeart/2005/8/layout/matrix3"/>
    <dgm:cxn modelId="{2479F2C6-30F4-4CFD-81BF-F32C8F503291}" type="presParOf" srcId="{71F1F29B-866D-49D1-9D0E-4D836ECB35A1}" destId="{E68D355C-55FD-4F26-A7CE-4EBC66ED2D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71218-6E67-4887-85FA-D93598083525}">
      <dsp:nvSpPr>
        <dsp:cNvPr id="0" name=""/>
        <dsp:cNvSpPr/>
      </dsp:nvSpPr>
      <dsp:spPr>
        <a:xfrm>
          <a:off x="578724" y="0"/>
          <a:ext cx="5564908" cy="556490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65894-F83E-4117-82ED-87189990BAD2}">
      <dsp:nvSpPr>
        <dsp:cNvPr id="0" name=""/>
        <dsp:cNvSpPr/>
      </dsp:nvSpPr>
      <dsp:spPr>
        <a:xfrm>
          <a:off x="225569" y="29602"/>
          <a:ext cx="3022727" cy="26912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René Girard</a:t>
          </a:r>
          <a:r>
            <a:rPr lang="en-US" sz="2400" b="1" kern="1200"/>
            <a:t>: acquisitive </a:t>
          </a:r>
          <a:r>
            <a:rPr lang="en-US" sz="2400" b="1" kern="1200" dirty="0"/>
            <a:t>mimesis, mimetic violence, and religion (law, ritual, myth)</a:t>
          </a:r>
          <a:endParaRPr lang="en-US" sz="2400" kern="1200" dirty="0"/>
        </a:p>
      </dsp:txBody>
      <dsp:txXfrm>
        <a:off x="356944" y="160977"/>
        <a:ext cx="2759977" cy="2428483"/>
      </dsp:txXfrm>
    </dsp:sp>
    <dsp:sp modelId="{0D64EECB-7543-4559-845D-0D8A94BF48EA}">
      <dsp:nvSpPr>
        <dsp:cNvPr id="0" name=""/>
        <dsp:cNvSpPr/>
      </dsp:nvSpPr>
      <dsp:spPr>
        <a:xfrm>
          <a:off x="3814027" y="6499"/>
          <a:ext cx="2908329" cy="267371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Characteristics and circumstances of scapegoats throughout history</a:t>
          </a:r>
          <a:endParaRPr lang="en-US" sz="2400" kern="1200" dirty="0"/>
        </a:p>
      </dsp:txBody>
      <dsp:txXfrm>
        <a:off x="3944547" y="137019"/>
        <a:ext cx="2647289" cy="2412678"/>
      </dsp:txXfrm>
    </dsp:sp>
    <dsp:sp modelId="{5FDE3D80-EE0F-4247-A62F-75026094EF53}">
      <dsp:nvSpPr>
        <dsp:cNvPr id="0" name=""/>
        <dsp:cNvSpPr/>
      </dsp:nvSpPr>
      <dsp:spPr>
        <a:xfrm>
          <a:off x="242053" y="2955344"/>
          <a:ext cx="2968317" cy="260956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 Gospels and Jesus, the scapegoat to end all scapegoats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Jesus’s ministry</a:t>
          </a:r>
          <a:endParaRPr lang="en-US" sz="2400" kern="1200" dirty="0"/>
        </a:p>
      </dsp:txBody>
      <dsp:txXfrm>
        <a:off x="369441" y="3082732"/>
        <a:ext cx="2713541" cy="2354788"/>
      </dsp:txXfrm>
    </dsp:sp>
    <dsp:sp modelId="{E68D355C-55FD-4F26-A7CE-4EBC66ED2D03}">
      <dsp:nvSpPr>
        <dsp:cNvPr id="0" name=""/>
        <dsp:cNvSpPr/>
      </dsp:nvSpPr>
      <dsp:spPr>
        <a:xfrm>
          <a:off x="3892635" y="2846329"/>
          <a:ext cx="2829721" cy="27185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Contemporary Scapegoating</a:t>
          </a:r>
          <a:endParaRPr lang="en-US" sz="3000" kern="1200" dirty="0"/>
        </a:p>
      </dsp:txBody>
      <dsp:txXfrm>
        <a:off x="4025345" y="2979039"/>
        <a:ext cx="2564301" cy="245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FE68-644A-F558-94CF-9D899556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05CF3-D608-BBAF-CED8-D67252119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5A95A-D37E-4C36-169D-12274241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8AEE9-8FB2-18B5-2856-311AAD9C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337DB-3EF7-0AB6-5FFE-32A1CEB9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4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4214-E678-94DF-5D8B-088119BB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98ED5-F8BB-1647-CF44-A7177BBE7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F4D7-923B-3659-5D93-E4098B5F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CFA83-800A-2786-51C1-1B61FB19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0D456-FFF0-C582-D59D-2E12E063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4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1EC6D-8F49-F28A-E5C2-AEF4D77C5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A2EC2-8E3B-ED07-A296-871F74D55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C93D0-789B-49E3-CCB8-20885DDA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23CEB-8622-0D1F-9115-9BEBC612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9610C-E67A-895B-B88B-A2E269F2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D99C4-89E3-02CB-1761-DE5CC2AA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EF4AE-DEA5-0578-DAD4-6F8EA71D2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C1BC4-F007-C2E8-7A26-DF87E7E5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BEBAA-1E6A-6462-3E8B-D55F76CD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5DBDA-A6D3-2285-6DE8-867D2354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B00D-B80B-139D-6587-5C329569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BDCE0-A3D2-281F-2E27-5CCE97223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91403-535A-27D2-5943-42488122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3970C-4EBC-8CC3-BD39-7E079778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73411-3059-9C51-9396-72132D5F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3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41B9-23A6-9240-FBCA-3DD63074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2521-CF3E-0D9A-1A3B-49E6A055A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A6A97-32CE-AA34-CBD2-922DA71C2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18638-3B1B-BBE6-96A2-30FBD269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0F8AA-ADB6-7B86-08FE-C8BE00DE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9FC02-B872-F6FA-C761-DEF1200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6C92A-F2D2-B49C-73FF-0D8113DC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70C78-1BBE-F5AD-9FE9-358955737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6FA19-8F93-E958-F199-5A428BD6A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CD651-0618-9EA9-7980-7FC894D50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D091D-188A-4A44-1985-865A86DD8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BB269-B00E-E332-33E5-A4C6A988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F31C8-B6F3-FAB0-F299-479DFC95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0DDC3-0DDF-B41A-B46C-9D8A6D3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40B8-04B6-8E31-C27A-008A5582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BC7AC-5B95-D70A-ACDF-9525014B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17039-65D7-8F60-8800-C1C98D0C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BBA4D-9070-96B2-ECF6-23E33603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9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73BC4-DD8E-BA87-FD85-F7934302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CF90-7253-B54F-73AC-99906F60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188C1-5032-F59F-CB07-A8E7EF95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6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5534-FDF8-54D1-4168-10ACB701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00750-7020-D6C3-0308-57238668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33C4C-A566-F475-7735-2FBEFC71C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86CEF-8DF8-2053-287E-92D4AE7C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F3238-AE8C-E458-AD56-FEE4ABF0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13C05-E450-87E3-E6EC-9697249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6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6EE5-9913-A691-6741-CD60C991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A5062-BD29-153F-7B7E-4A2553756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36259-5462-5DCA-9702-72D1112F5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49C52-D5B1-7A69-7A0C-501016AD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7FC06-A42B-5C7A-4236-28331603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71AFB-ECC3-9C0D-988E-E8D1EB43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E4F2B3-BBBF-87D0-767B-ED364F38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C1C42-C763-C82D-7411-1F3782A7F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B774-26E0-F070-77DE-9789C09DC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382C-AC46-49D3-A82F-F54B680B97F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25CF2-75DF-FF15-6F3B-A2297AFE5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60DDA-55D3-E66E-294A-7F290467A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D8003-5203-49ED-A0CD-5791811B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18E8AF0-57F3-4E67-AB90-C8DAC713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D060FA9-04BB-4F42-A882-44481795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499CE50-F6DF-42D1-A1DF-2E014ABF3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5EF919B7-6C5A-40BB-9604-805D6785E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D2C7F27-09E2-43E0-B571-E95E511F1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A7830C9-FC12-40AB-BF67-9B212AB8F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E5A4A589-E9CA-41F2-A18C-FFC863E70C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E6DFDE1C-EF51-49D2-BA0A-86FBD87F10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1F4C4AFE-70BD-4430-9072-3280C18D67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C5CE4030-5E8F-4B4E-AA83-2CCC3E78891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80757DC5-5894-4F54-9EB2-2575295701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2DEEA1-162B-C8EC-C418-2FA1D00A9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30" y="1169526"/>
            <a:ext cx="3016398" cy="45189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B917F8-0AF1-ED3F-6475-EB5C90A5F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000" y="3510000"/>
            <a:ext cx="1490400" cy="198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B9FAB2-1619-63A8-73CF-3DDB2A92797B}"/>
              </a:ext>
            </a:extLst>
          </p:cNvPr>
          <p:cNvSpPr txBox="1"/>
          <p:nvPr/>
        </p:nvSpPr>
        <p:spPr>
          <a:xfrm>
            <a:off x="155987" y="658865"/>
            <a:ext cx="3531771" cy="245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00">
                    <a:alpha val="80000"/>
                  </a:srgbClr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Lightning Talk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with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00">
                    <a:alpha val="80000"/>
                  </a:srgbClr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Jennifer Garcia Bashaw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>
                    <a:alpha val="80000"/>
                  </a:schemeClr>
                </a:solidFill>
                <a:latin typeface="Accordance" panose="00000400000000000000" pitchFamily="2" charset="-79"/>
                <a:ea typeface="Accordance" panose="00000400000000000000" pitchFamily="2" charset="-79"/>
                <a:cs typeface="Accordance" panose="00000400000000000000" pitchFamily="2" charset="-79"/>
              </a:rPr>
              <a:t>Department of Christian Studies</a:t>
            </a:r>
          </a:p>
        </p:txBody>
      </p:sp>
    </p:spTree>
    <p:extLst>
      <p:ext uri="{BB962C8B-B14F-4D97-AF65-F5344CB8AC3E}">
        <p14:creationId xmlns:p14="http://schemas.microsoft.com/office/powerpoint/2010/main" val="143494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48" y="3073"/>
            <a:ext cx="10058400" cy="13716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Introduction to Scapegoats</a:t>
            </a:r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882CE08F-0883-C358-084F-0BE3038A33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575461"/>
              </p:ext>
            </p:extLst>
          </p:nvPr>
        </p:nvGraphicFramePr>
        <p:xfrm>
          <a:off x="-277090" y="1293091"/>
          <a:ext cx="6722357" cy="5564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www.embracingourdifferences.org/images/directory/gallery/2015/eod1537_lr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76" y="1568552"/>
            <a:ext cx="5412211" cy="3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9509" y="5579876"/>
            <a:ext cx="4763729" cy="64633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“Scapegoat”</a:t>
            </a:r>
          </a:p>
          <a:p>
            <a:r>
              <a:rPr lang="en-US" dirty="0"/>
              <a:t>by: </a:t>
            </a:r>
            <a:r>
              <a:rPr lang="en-US" b="1" dirty="0"/>
              <a:t>Jerry </a:t>
            </a:r>
            <a:r>
              <a:rPr lang="en-US" b="1" dirty="0" err="1"/>
              <a:t>Bacik</a:t>
            </a:r>
            <a:r>
              <a:rPr lang="en-US" dirty="0"/>
              <a:t>, Tarpon Springs, Florida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0570" y="1598503"/>
            <a:ext cx="5412211" cy="372089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1EF3-A474-3A12-04FF-DB5E224A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Researching Girard and His Theory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E889E8-91E1-4B47-5115-66AC20F63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727" y="0"/>
            <a:ext cx="1861534" cy="2852928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7D2EB-07BA-7D7B-CCC1-DECC1FC1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47" y="3095624"/>
            <a:ext cx="2349002" cy="3613851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92993-AB2C-E0BF-3812-FB013686E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35" y="4069036"/>
            <a:ext cx="1809517" cy="2710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6E9899-7873-4757-0323-9057D9489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182" y="972629"/>
            <a:ext cx="1611459" cy="248874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9913CF-97D0-5350-3C2B-EE3B47A3B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640955" y="190617"/>
            <a:ext cx="2109419" cy="31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C408A-4D03-D3B5-3823-E5CB511B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6" y="637523"/>
            <a:ext cx="3941121" cy="13867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Biblical Studies 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D9D11-AD4D-A1BC-D56F-2379A49CD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2" b="8991"/>
          <a:stretch/>
        </p:blipFill>
        <p:spPr>
          <a:xfrm>
            <a:off x="4968250" y="324472"/>
            <a:ext cx="4556762" cy="201232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CF8C69-99AD-F67D-ABF4-40DEDC7A0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75" r="12354" b="-3"/>
          <a:stretch/>
        </p:blipFill>
        <p:spPr>
          <a:xfrm>
            <a:off x="9617743" y="333326"/>
            <a:ext cx="2251026" cy="2013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4D77D-1FA4-88BD-7F89-69A938BF32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64" r="7803"/>
          <a:stretch/>
        </p:blipFill>
        <p:spPr>
          <a:xfrm>
            <a:off x="320044" y="2429124"/>
            <a:ext cx="4556762" cy="410076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D8C1868D-FAB1-DEFD-69F0-658DC266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59" y="2758930"/>
            <a:ext cx="3944010" cy="3455091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Exegetical Work from the Bible</a:t>
            </a:r>
          </a:p>
          <a:p>
            <a:r>
              <a:rPr lang="en-US" sz="3200" dirty="0">
                <a:solidFill>
                  <a:srgbClr val="FFFFFF"/>
                </a:solidFill>
              </a:rPr>
              <a:t>Bible Commentaries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Original language tools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Journal Articles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93D52-728E-E9E6-48FF-07882B5171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2511"/>
          <a:stretch/>
        </p:blipFill>
        <p:spPr>
          <a:xfrm>
            <a:off x="9617746" y="2426918"/>
            <a:ext cx="2251025" cy="1998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54409D-501D-5B37-9125-63B2159BE1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36" r="35099"/>
          <a:stretch/>
        </p:blipFill>
        <p:spPr>
          <a:xfrm>
            <a:off x="9617746" y="4499919"/>
            <a:ext cx="2251024" cy="20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27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A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CF04A-20A3-89A5-8372-0421B9C6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on Church History, Social Issues, and Current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2E04D-B44D-DDFD-2CC4-5637AC753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1"/>
          <a:stretch/>
        </p:blipFill>
        <p:spPr>
          <a:xfrm>
            <a:off x="327549" y="2454903"/>
            <a:ext cx="3442801" cy="1956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8F99D-C8A7-C14D-8035-1E84B69DE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96" r="2" b="12771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DB040D-7E78-7E5E-7237-D9679A6068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30" r="3" b="11168"/>
          <a:stretch/>
        </p:blipFill>
        <p:spPr>
          <a:xfrm>
            <a:off x="329183" y="4572000"/>
            <a:ext cx="3447288" cy="1956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A6695-DED7-133F-9206-4F789B78E0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" b="2402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6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ontent Placeholder 18">
            <a:extLst>
              <a:ext uri="{FF2B5EF4-FFF2-40B4-BE49-F238E27FC236}">
                <a16:creationId xmlns:a16="http://schemas.microsoft.com/office/drawing/2014/main" id="{8DAA583F-D2BF-9DC2-CC10-6F426AB61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502" y="763523"/>
            <a:ext cx="3874242" cy="5330952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Scapegoating in Church History</a:t>
            </a:r>
          </a:p>
          <a:p>
            <a:r>
              <a:rPr lang="en-US" dirty="0">
                <a:solidFill>
                  <a:srgbClr val="FFFFFF"/>
                </a:solidFill>
              </a:rPr>
              <a:t>Women in Church History and Contemporary Society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Effects of COVID on vulnerable populations</a:t>
            </a:r>
          </a:p>
          <a:p>
            <a:r>
              <a:rPr lang="en-US" dirty="0">
                <a:solidFill>
                  <a:srgbClr val="FFFFFF"/>
                </a:solidFill>
              </a:rPr>
              <a:t>Racism in American History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Xenophobia in Society</a:t>
            </a:r>
          </a:p>
          <a:p>
            <a:r>
              <a:rPr lang="en-US" dirty="0">
                <a:solidFill>
                  <a:schemeClr val="bg1"/>
                </a:solidFill>
              </a:rPr>
              <a:t>The Prosperity Gospel (Health and Wealth Gospel)</a:t>
            </a:r>
          </a:p>
        </p:txBody>
      </p:sp>
    </p:spTree>
    <p:extLst>
      <p:ext uri="{BB962C8B-B14F-4D97-AF65-F5344CB8AC3E}">
        <p14:creationId xmlns:p14="http://schemas.microsoft.com/office/powerpoint/2010/main" val="80544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2DEEA1-162B-C8EC-C418-2FA1D00A9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0D7672-E143-F8C0-B3A4-9E9A3270CDEE}"/>
              </a:ext>
            </a:extLst>
          </p:cNvPr>
          <p:cNvSpPr txBox="1"/>
          <p:nvPr/>
        </p:nvSpPr>
        <p:spPr>
          <a:xfrm>
            <a:off x="5232401" y="3146400"/>
            <a:ext cx="6140449" cy="26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>
                    <a:alpha val="8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9687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131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Accordance</vt:lpstr>
      <vt:lpstr>Arial</vt:lpstr>
      <vt:lpstr>Book Antiqua</vt:lpstr>
      <vt:lpstr>Calibri</vt:lpstr>
      <vt:lpstr>Calibri Light</vt:lpstr>
      <vt:lpstr>Office Theme</vt:lpstr>
      <vt:lpstr>PowerPoint Presentation</vt:lpstr>
      <vt:lpstr>Introduction to Scapegoats</vt:lpstr>
      <vt:lpstr>Researching Girard and His Theory</vt:lpstr>
      <vt:lpstr>Biblical Studies Research</vt:lpstr>
      <vt:lpstr>Research on Church History, Social Issues, and Current Events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Bashaw, Jennifer A</dc:creator>
  <cp:lastModifiedBy>Bashaw, Jennifer A</cp:lastModifiedBy>
  <cp:revision>1</cp:revision>
  <dcterms:created xsi:type="dcterms:W3CDTF">2023-02-16T12:47:13Z</dcterms:created>
  <dcterms:modified xsi:type="dcterms:W3CDTF">2023-02-16T15:51:03Z</dcterms:modified>
</cp:coreProperties>
</file>